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wa" initials="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FE1"/>
    <a:srgbClr val="D8C4DE"/>
    <a:srgbClr val="674172"/>
    <a:srgbClr val="4A6589"/>
    <a:srgbClr val="3C4F76"/>
    <a:srgbClr val="3DA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Ładyński" userId="1a80df97-ec28-4f30-96d4-38a4f00c73fd" providerId="ADAL" clId="{3A235860-8F57-4609-9652-121E8ECD3B6F}"/>
    <pc:docChg chg="undo custSel modSld">
      <pc:chgData name="Łukasz Ładyński" userId="1a80df97-ec28-4f30-96d4-38a4f00c73fd" providerId="ADAL" clId="{3A235860-8F57-4609-9652-121E8ECD3B6F}" dt="2017-09-26T10:40:30.593" v="283"/>
      <pc:docMkLst>
        <pc:docMk/>
      </pc:docMkLst>
      <pc:sldChg chg="addSp delSp modSp setBg">
        <pc:chgData name="Łukasz Ładyński" userId="1a80df97-ec28-4f30-96d4-38a4f00c73fd" providerId="ADAL" clId="{3A235860-8F57-4609-9652-121E8ECD3B6F}" dt="2017-09-26T10:40:09.825" v="279" actId="1076"/>
        <pc:sldMkLst>
          <pc:docMk/>
          <pc:sldMk cId="2423942098" sldId="256"/>
        </pc:sldMkLst>
        <pc:spChg chg="mod">
          <ac:chgData name="Łukasz Ładyński" userId="1a80df97-ec28-4f30-96d4-38a4f00c73fd" providerId="ADAL" clId="{3A235860-8F57-4609-9652-121E8ECD3B6F}" dt="2017-09-26T10:40:09.825" v="279" actId="1076"/>
          <ac:spMkLst>
            <pc:docMk/>
            <pc:sldMk cId="2423942098" sldId="256"/>
            <ac:spMk id="19" creationId="{00000000-0000-0000-0000-000000000000}"/>
          </ac:spMkLst>
        </pc:spChg>
        <pc:picChg chg="add del mod">
          <ac:chgData name="Łukasz Ładyński" userId="1a80df97-ec28-4f30-96d4-38a4f00c73fd" providerId="ADAL" clId="{3A235860-8F57-4609-9652-121E8ECD3B6F}" dt="2017-09-25T23:03:49.393" v="1" actId="478"/>
          <ac:picMkLst>
            <pc:docMk/>
            <pc:sldMk cId="2423942098" sldId="256"/>
            <ac:picMk id="3" creationId="{D199CB20-8333-4BB3-ACC9-9D92CB11182E}"/>
          </ac:picMkLst>
        </pc:picChg>
      </pc:sldChg>
      <pc:sldChg chg="addSp delSp modSp setBg">
        <pc:chgData name="Łukasz Ładyński" userId="1a80df97-ec28-4f30-96d4-38a4f00c73fd" providerId="ADAL" clId="{3A235860-8F57-4609-9652-121E8ECD3B6F}" dt="2017-09-26T10:40:16.876" v="280"/>
        <pc:sldMkLst>
          <pc:docMk/>
          <pc:sldMk cId="3800781139" sldId="257"/>
        </pc:sldMkLst>
        <pc:spChg chg="mod">
          <ac:chgData name="Łukasz Ładyński" userId="1a80df97-ec28-4f30-96d4-38a4f00c73fd" providerId="ADAL" clId="{3A235860-8F57-4609-9652-121E8ECD3B6F}" dt="2017-09-25T23:26:07.033" v="209"/>
          <ac:spMkLst>
            <pc:docMk/>
            <pc:sldMk cId="3800781139" sldId="257"/>
            <ac:spMk id="2" creationId="{00000000-0000-0000-0000-000000000000}"/>
          </ac:spMkLst>
        </pc:spChg>
        <pc:spChg chg="add mod">
          <ac:chgData name="Łukasz Ładyński" userId="1a80df97-ec28-4f30-96d4-38a4f00c73fd" providerId="ADAL" clId="{3A235860-8F57-4609-9652-121E8ECD3B6F}" dt="2017-09-26T10:36:56.424" v="261" actId="1076"/>
          <ac:spMkLst>
            <pc:docMk/>
            <pc:sldMk cId="3800781139" sldId="257"/>
            <ac:spMk id="7" creationId="{2F1822F0-9DE8-4DF0-AE5F-76C1F967F7DE}"/>
          </ac:spMkLst>
        </pc:spChg>
        <pc:spChg chg="del mod">
          <ac:chgData name="Łukasz Ładyński" userId="1a80df97-ec28-4f30-96d4-38a4f00c73fd" providerId="ADAL" clId="{3A235860-8F57-4609-9652-121E8ECD3B6F}" dt="2017-09-25T23:06:57.788" v="22" actId="478"/>
          <ac:spMkLst>
            <pc:docMk/>
            <pc:sldMk cId="3800781139" sldId="257"/>
            <ac:spMk id="16" creationId="{2FE33CE9-FA3C-497C-AD41-C2B4A45E50BA}"/>
          </ac:spMkLst>
        </pc:spChg>
        <pc:spChg chg="del">
          <ac:chgData name="Łukasz Ładyński" userId="1a80df97-ec28-4f30-96d4-38a4f00c73fd" providerId="ADAL" clId="{3A235860-8F57-4609-9652-121E8ECD3B6F}" dt="2017-09-25T23:07:00.283" v="23" actId="478"/>
          <ac:spMkLst>
            <pc:docMk/>
            <pc:sldMk cId="3800781139" sldId="257"/>
            <ac:spMk id="19" creationId="{E44069B9-4579-4BEE-B3A0-8E2B112A362B}"/>
          </ac:spMkLst>
        </pc:spChg>
        <pc:spChg chg="del">
          <ac:chgData name="Łukasz Ładyński" userId="1a80df97-ec28-4f30-96d4-38a4f00c73fd" providerId="ADAL" clId="{3A235860-8F57-4609-9652-121E8ECD3B6F}" dt="2017-09-25T23:07:03.133" v="24" actId="478"/>
          <ac:spMkLst>
            <pc:docMk/>
            <pc:sldMk cId="3800781139" sldId="257"/>
            <ac:spMk id="21" creationId="{4CC0EFDA-0AFB-4AFD-88EB-BAC57E7DC25A}"/>
          </ac:spMkLst>
        </pc:spChg>
        <pc:spChg chg="mod">
          <ac:chgData name="Łukasz Ładyński" userId="1a80df97-ec28-4f30-96d4-38a4f00c73fd" providerId="ADAL" clId="{3A235860-8F57-4609-9652-121E8ECD3B6F}" dt="2017-09-25T23:09:32.677" v="139"/>
          <ac:spMkLst>
            <pc:docMk/>
            <pc:sldMk cId="3800781139" sldId="257"/>
            <ac:spMk id="22" creationId="{52F2E336-4936-4D31-9A85-41501ACA1627}"/>
          </ac:spMkLst>
        </pc:spChg>
        <pc:spChg chg="add del">
          <ac:chgData name="Łukasz Ładyński" userId="1a80df97-ec28-4f30-96d4-38a4f00c73fd" providerId="ADAL" clId="{3A235860-8F57-4609-9652-121E8ECD3B6F}" dt="2017-09-26T10:37:18.671" v="263" actId="478"/>
          <ac:spMkLst>
            <pc:docMk/>
            <pc:sldMk cId="3800781139" sldId="257"/>
            <ac:spMk id="28" creationId="{F2280D8C-56C5-4A1C-8F29-BD4323D1D05C}"/>
          </ac:spMkLst>
        </pc:spChg>
        <pc:spChg chg="add mod">
          <ac:chgData name="Łukasz Ładyński" userId="1a80df97-ec28-4f30-96d4-38a4f00c73fd" providerId="ADAL" clId="{3A235860-8F57-4609-9652-121E8ECD3B6F}" dt="2017-09-26T10:37:48.361" v="277" actId="1076"/>
          <ac:spMkLst>
            <pc:docMk/>
            <pc:sldMk cId="3800781139" sldId="257"/>
            <ac:spMk id="29" creationId="{641DE1E3-AC0A-4860-96BF-EEBCB68CD1B9}"/>
          </ac:spMkLst>
        </pc:spChg>
        <pc:spChg chg="mod">
          <ac:chgData name="Łukasz Ładyński" userId="1a80df97-ec28-4f30-96d4-38a4f00c73fd" providerId="ADAL" clId="{3A235860-8F57-4609-9652-121E8ECD3B6F}" dt="2017-09-26T10:40:16.876" v="280"/>
          <ac:spMkLst>
            <pc:docMk/>
            <pc:sldMk cId="3800781139" sldId="257"/>
            <ac:spMk id="37" creationId="{00000000-0000-0000-0000-000000000000}"/>
          </ac:spMkLst>
        </pc:spChg>
        <pc:picChg chg="add del mod">
          <ac:chgData name="Łukasz Ładyński" userId="1a80df97-ec28-4f30-96d4-38a4f00c73fd" providerId="ADAL" clId="{3A235860-8F57-4609-9652-121E8ECD3B6F}" dt="2017-09-25T23:25:12.338" v="200" actId="478"/>
          <ac:picMkLst>
            <pc:docMk/>
            <pc:sldMk cId="3800781139" sldId="257"/>
            <ac:picMk id="4" creationId="{983112B3-8609-4FA4-9730-B0F419E1BB2B}"/>
          </ac:picMkLst>
        </pc:picChg>
        <pc:picChg chg="add del mod">
          <ac:chgData name="Łukasz Ładyński" userId="1a80df97-ec28-4f30-96d4-38a4f00c73fd" providerId="ADAL" clId="{3A235860-8F57-4609-9652-121E8ECD3B6F}" dt="2017-09-25T23:13:06.145" v="156" actId="478"/>
          <ac:picMkLst>
            <pc:docMk/>
            <pc:sldMk cId="3800781139" sldId="257"/>
            <ac:picMk id="6" creationId="{771215A0-3372-44F1-87C0-0B2ABF9EA73C}"/>
          </ac:picMkLst>
        </pc:picChg>
        <pc:picChg chg="del">
          <ac:chgData name="Łukasz Ładyński" userId="1a80df97-ec28-4f30-96d4-38a4f00c73fd" providerId="ADAL" clId="{3A235860-8F57-4609-9652-121E8ECD3B6F}" dt="2017-09-25T23:08:07.333" v="37" actId="478"/>
          <ac:picMkLst>
            <pc:docMk/>
            <pc:sldMk cId="3800781139" sldId="257"/>
            <ac:picMk id="23" creationId="{181EF957-807F-4058-B961-07F16324C1EB}"/>
          </ac:picMkLst>
        </pc:picChg>
        <pc:picChg chg="del">
          <ac:chgData name="Łukasz Ładyński" userId="1a80df97-ec28-4f30-96d4-38a4f00c73fd" providerId="ADAL" clId="{3A235860-8F57-4609-9652-121E8ECD3B6F}" dt="2017-09-25T23:08:07.661" v="38" actId="478"/>
          <ac:picMkLst>
            <pc:docMk/>
            <pc:sldMk cId="3800781139" sldId="257"/>
            <ac:picMk id="24" creationId="{2993B0F0-22D4-478A-AC03-2AAB59DFD3E7}"/>
          </ac:picMkLst>
        </pc:picChg>
        <pc:picChg chg="add del">
          <ac:chgData name="Łukasz Ładyński" userId="1a80df97-ec28-4f30-96d4-38a4f00c73fd" providerId="ADAL" clId="{3A235860-8F57-4609-9652-121E8ECD3B6F}" dt="2017-09-25T23:24:46.163" v="192"/>
          <ac:picMkLst>
            <pc:docMk/>
            <pc:sldMk cId="3800781139" sldId="257"/>
            <ac:picMk id="25" creationId="{11F8FF56-D183-4069-96E1-B30BF27FBE6C}"/>
          </ac:picMkLst>
        </pc:picChg>
        <pc:picChg chg="add">
          <ac:chgData name="Łukasz Ładyński" userId="1a80df97-ec28-4f30-96d4-38a4f00c73fd" providerId="ADAL" clId="{3A235860-8F57-4609-9652-121E8ECD3B6F}" dt="2017-09-25T23:25:12.965" v="201"/>
          <ac:picMkLst>
            <pc:docMk/>
            <pc:sldMk cId="3800781139" sldId="257"/>
            <ac:picMk id="26" creationId="{7A7F30F4-89CE-42FD-90D1-BBD0E0A33655}"/>
          </ac:picMkLst>
        </pc:picChg>
        <pc:picChg chg="add">
          <ac:chgData name="Łukasz Ładyński" userId="1a80df97-ec28-4f30-96d4-38a4f00c73fd" providerId="ADAL" clId="{3A235860-8F57-4609-9652-121E8ECD3B6F}" dt="2017-09-25T23:25:12.965" v="201"/>
          <ac:picMkLst>
            <pc:docMk/>
            <pc:sldMk cId="3800781139" sldId="257"/>
            <ac:picMk id="27" creationId="{463AFC9B-0857-4F09-AAD2-F22E5CF2E191}"/>
          </ac:picMkLst>
        </pc:picChg>
        <pc:cxnChg chg="mod">
          <ac:chgData name="Łukasz Ładyński" userId="1a80df97-ec28-4f30-96d4-38a4f00c73fd" providerId="ADAL" clId="{3A235860-8F57-4609-9652-121E8ECD3B6F}" dt="2017-09-25T23:35:41.073" v="211" actId="692"/>
          <ac:cxnSpMkLst>
            <pc:docMk/>
            <pc:sldMk cId="3800781139" sldId="257"/>
            <ac:cxnSpMk id="17" creationId="{00000000-0000-0000-0000-000000000000}"/>
          </ac:cxnSpMkLst>
        </pc:cxnChg>
        <pc:cxnChg chg="mod">
          <ac:chgData name="Łukasz Ładyński" userId="1a80df97-ec28-4f30-96d4-38a4f00c73fd" providerId="ADAL" clId="{3A235860-8F57-4609-9652-121E8ECD3B6F}" dt="2017-09-25T23:35:41.073" v="211" actId="692"/>
          <ac:cxnSpMkLst>
            <pc:docMk/>
            <pc:sldMk cId="3800781139" sldId="257"/>
            <ac:cxnSpMk id="18" creationId="{00000000-0000-0000-0000-000000000000}"/>
          </ac:cxnSpMkLst>
        </pc:cxnChg>
      </pc:sldChg>
      <pc:sldChg chg="addSp delSp modSp setBg">
        <pc:chgData name="Łukasz Ładyński" userId="1a80df97-ec28-4f30-96d4-38a4f00c73fd" providerId="ADAL" clId="{3A235860-8F57-4609-9652-121E8ECD3B6F}" dt="2017-09-26T10:40:23.697" v="281"/>
        <pc:sldMkLst>
          <pc:docMk/>
          <pc:sldMk cId="1094433032" sldId="258"/>
        </pc:sldMkLst>
        <pc:spChg chg="add">
          <ac:chgData name="Łukasz Ładyński" userId="1a80df97-ec28-4f30-96d4-38a4f00c73fd" providerId="ADAL" clId="{3A235860-8F57-4609-9652-121E8ECD3B6F}" dt="2017-09-25T23:09:39.367" v="141"/>
          <ac:spMkLst>
            <pc:docMk/>
            <pc:sldMk cId="1094433032" sldId="258"/>
            <ac:spMk id="15" creationId="{10D3AF81-2EC8-4898-8892-8AEA1D05BE37}"/>
          </ac:spMkLst>
        </pc:spChg>
        <pc:spChg chg="mod">
          <ac:chgData name="Łukasz Ładyński" userId="1a80df97-ec28-4f30-96d4-38a4f00c73fd" providerId="ADAL" clId="{3A235860-8F57-4609-9652-121E8ECD3B6F}" dt="2017-09-26T09:57:24.263" v="255" actId="20577"/>
          <ac:spMkLst>
            <pc:docMk/>
            <pc:sldMk cId="1094433032" sldId="258"/>
            <ac:spMk id="17" creationId="{B40DA70F-07C1-4376-A6A3-F93199113A85}"/>
          </ac:spMkLst>
        </pc:spChg>
        <pc:spChg chg="mod">
          <ac:chgData name="Łukasz Ładyński" userId="1a80df97-ec28-4f30-96d4-38a4f00c73fd" providerId="ADAL" clId="{3A235860-8F57-4609-9652-121E8ECD3B6F}" dt="2017-09-25T23:25:40.202" v="207"/>
          <ac:spMkLst>
            <pc:docMk/>
            <pc:sldMk cId="1094433032" sldId="258"/>
            <ac:spMk id="19" creationId="{00000000-0000-0000-0000-000000000000}"/>
          </ac:spMkLst>
        </pc:spChg>
        <pc:spChg chg="del">
          <ac:chgData name="Łukasz Ładyński" userId="1a80df97-ec28-4f30-96d4-38a4f00c73fd" providerId="ADAL" clId="{3A235860-8F57-4609-9652-121E8ECD3B6F}" dt="2017-09-25T23:09:38.800" v="140" actId="478"/>
          <ac:spMkLst>
            <pc:docMk/>
            <pc:sldMk cId="1094433032" sldId="258"/>
            <ac:spMk id="23" creationId="{00000000-0000-0000-0000-000000000000}"/>
          </ac:spMkLst>
        </pc:spChg>
        <pc:spChg chg="mod">
          <ac:chgData name="Łukasz Ładyński" userId="1a80df97-ec28-4f30-96d4-38a4f00c73fd" providerId="ADAL" clId="{3A235860-8F57-4609-9652-121E8ECD3B6F}" dt="2017-09-26T10:40:23.697" v="281"/>
          <ac:spMkLst>
            <pc:docMk/>
            <pc:sldMk cId="1094433032" sldId="258"/>
            <ac:spMk id="29" creationId="{00000000-0000-0000-0000-000000000000}"/>
          </ac:spMkLst>
        </pc:spChg>
        <pc:picChg chg="add mod">
          <ac:chgData name="Łukasz Ładyński" userId="1a80df97-ec28-4f30-96d4-38a4f00c73fd" providerId="ADAL" clId="{3A235860-8F57-4609-9652-121E8ECD3B6F}" dt="2017-09-25T23:24:29.573" v="190" actId="1076"/>
          <ac:picMkLst>
            <pc:docMk/>
            <pc:sldMk cId="1094433032" sldId="258"/>
            <ac:picMk id="4" creationId="{1A9883DF-B8C9-4970-9D1E-0B6B442B34C7}"/>
          </ac:picMkLst>
        </pc:picChg>
        <pc:picChg chg="add del">
          <ac:chgData name="Łukasz Ładyński" userId="1a80df97-ec28-4f30-96d4-38a4f00c73fd" providerId="ADAL" clId="{3A235860-8F57-4609-9652-121E8ECD3B6F}" dt="2017-09-25T23:25:17.047" v="202" actId="478"/>
          <ac:picMkLst>
            <pc:docMk/>
            <pc:sldMk cId="1094433032" sldId="258"/>
            <ac:picMk id="18" creationId="{88761022-745E-4962-8091-5A5D87CB831C}"/>
          </ac:picMkLst>
        </pc:picChg>
        <pc:picChg chg="add mod">
          <ac:chgData name="Łukasz Ładyński" userId="1a80df97-ec28-4f30-96d4-38a4f00c73fd" providerId="ADAL" clId="{3A235860-8F57-4609-9652-121E8ECD3B6F}" dt="2017-09-25T23:24:24.125" v="187" actId="1076"/>
          <ac:picMkLst>
            <pc:docMk/>
            <pc:sldMk cId="1094433032" sldId="258"/>
            <ac:picMk id="20" creationId="{AD2A1299-02E6-43B9-95CD-7222D252A512}"/>
          </ac:picMkLst>
        </pc:picChg>
        <pc:picChg chg="del">
          <ac:chgData name="Łukasz Ładyński" userId="1a80df97-ec28-4f30-96d4-38a4f00c73fd" providerId="ADAL" clId="{3A235860-8F57-4609-9652-121E8ECD3B6F}" dt="2017-09-25T23:08:09.471" v="39" actId="478"/>
          <ac:picMkLst>
            <pc:docMk/>
            <pc:sldMk cId="1094433032" sldId="258"/>
            <ac:picMk id="21" creationId="{DAC9CB95-6F74-4E4E-8867-E553248B3657}"/>
          </ac:picMkLst>
        </pc:picChg>
        <pc:picChg chg="del">
          <ac:chgData name="Łukasz Ładyński" userId="1a80df97-ec28-4f30-96d4-38a4f00c73fd" providerId="ADAL" clId="{3A235860-8F57-4609-9652-121E8ECD3B6F}" dt="2017-09-25T23:08:10.024" v="40" actId="478"/>
          <ac:picMkLst>
            <pc:docMk/>
            <pc:sldMk cId="1094433032" sldId="258"/>
            <ac:picMk id="22" creationId="{99A4B6C2-5265-4624-9FAC-0E2443C6012E}"/>
          </ac:picMkLst>
        </pc:picChg>
        <pc:picChg chg="del">
          <ac:chgData name="Łukasz Ładyński" userId="1a80df97-ec28-4f30-96d4-38a4f00c73fd" providerId="ADAL" clId="{3A235860-8F57-4609-9652-121E8ECD3B6F}" dt="2017-09-25T23:21:12.288" v="164" actId="478"/>
          <ac:picMkLst>
            <pc:docMk/>
            <pc:sldMk cId="1094433032" sldId="258"/>
            <ac:picMk id="24" creationId="{D8BBDA4E-654A-4430-B610-D3ECCBC1B3A9}"/>
          </ac:picMkLst>
        </pc:picChg>
        <pc:picChg chg="del">
          <ac:chgData name="Łukasz Ładyński" userId="1a80df97-ec28-4f30-96d4-38a4f00c73fd" providerId="ADAL" clId="{3A235860-8F57-4609-9652-121E8ECD3B6F}" dt="2017-09-25T23:21:10.873" v="163" actId="478"/>
          <ac:picMkLst>
            <pc:docMk/>
            <pc:sldMk cId="1094433032" sldId="258"/>
            <ac:picMk id="25" creationId="{CBC28CB1-C3BE-4CFF-841B-FFA431B14A75}"/>
          </ac:picMkLst>
        </pc:picChg>
        <pc:picChg chg="add del mod">
          <ac:chgData name="Łukasz Ładyński" userId="1a80df97-ec28-4f30-96d4-38a4f00c73fd" providerId="ADAL" clId="{3A235860-8F57-4609-9652-121E8ECD3B6F}" dt="2017-09-25T23:25:17.047" v="202" actId="478"/>
          <ac:picMkLst>
            <pc:docMk/>
            <pc:sldMk cId="1094433032" sldId="258"/>
            <ac:picMk id="26" creationId="{24006186-4DAA-422E-A82E-A946EB6767FD}"/>
          </ac:picMkLst>
        </pc:picChg>
        <pc:picChg chg="add">
          <ac:chgData name="Łukasz Ładyński" userId="1a80df97-ec28-4f30-96d4-38a4f00c73fd" providerId="ADAL" clId="{3A235860-8F57-4609-9652-121E8ECD3B6F}" dt="2017-09-25T23:25:17.684" v="203"/>
          <ac:picMkLst>
            <pc:docMk/>
            <pc:sldMk cId="1094433032" sldId="258"/>
            <ac:picMk id="27" creationId="{633E4755-9D50-4EEB-9709-A803243DDEE7}"/>
          </ac:picMkLst>
        </pc:picChg>
        <pc:picChg chg="add">
          <ac:chgData name="Łukasz Ładyński" userId="1a80df97-ec28-4f30-96d4-38a4f00c73fd" providerId="ADAL" clId="{3A235860-8F57-4609-9652-121E8ECD3B6F}" dt="2017-09-25T23:25:17.684" v="203"/>
          <ac:picMkLst>
            <pc:docMk/>
            <pc:sldMk cId="1094433032" sldId="258"/>
            <ac:picMk id="28" creationId="{7570DCA4-4417-46CC-AC0E-C72A8E2F6025}"/>
          </ac:picMkLst>
        </pc:picChg>
        <pc:picChg chg="mod">
          <ac:chgData name="Łukasz Ładyński" userId="1a80df97-ec28-4f30-96d4-38a4f00c73fd" providerId="ADAL" clId="{3A235860-8F57-4609-9652-121E8ECD3B6F}" dt="2017-09-25T23:24:18.644" v="184" actId="1076"/>
          <ac:picMkLst>
            <pc:docMk/>
            <pc:sldMk cId="1094433032" sldId="258"/>
            <ac:picMk id="30" creationId="{00000000-0000-0000-0000-000000000000}"/>
          </ac:picMkLst>
        </pc:picChg>
      </pc:sldChg>
      <pc:sldChg chg="addSp delSp modSp setBg">
        <pc:chgData name="Łukasz Ładyński" userId="1a80df97-ec28-4f30-96d4-38a4f00c73fd" providerId="ADAL" clId="{3A235860-8F57-4609-9652-121E8ECD3B6F}" dt="2017-09-26T10:40:30.593" v="283"/>
        <pc:sldMkLst>
          <pc:docMk/>
          <pc:sldMk cId="3923299634" sldId="259"/>
        </pc:sldMkLst>
        <pc:spChg chg="del">
          <ac:chgData name="Łukasz Ładyński" userId="1a80df97-ec28-4f30-96d4-38a4f00c73fd" providerId="ADAL" clId="{3A235860-8F57-4609-9652-121E8ECD3B6F}" dt="2017-09-25T23:09:49.381" v="144" actId="478"/>
          <ac:spMkLst>
            <pc:docMk/>
            <pc:sldMk cId="3923299634" sldId="259"/>
            <ac:spMk id="17" creationId="{2583CA2E-05A4-429C-89D8-2D135E15FAAD}"/>
          </ac:spMkLst>
        </pc:spChg>
        <pc:spChg chg="add mod">
          <ac:chgData name="Łukasz Ładyński" userId="1a80df97-ec28-4f30-96d4-38a4f00c73fd" providerId="ADAL" clId="{3A235860-8F57-4609-9652-121E8ECD3B6F}" dt="2017-09-26T10:38:46.037" v="278"/>
          <ac:spMkLst>
            <pc:docMk/>
            <pc:sldMk cId="3923299634" sldId="259"/>
            <ac:spMk id="19" creationId="{9F996A09-95E5-408A-98FF-DE657E932689}"/>
          </ac:spMkLst>
        </pc:spChg>
        <pc:spChg chg="mod">
          <ac:chgData name="Łukasz Ładyński" userId="1a80df97-ec28-4f30-96d4-38a4f00c73fd" providerId="ADAL" clId="{3A235860-8F57-4609-9652-121E8ECD3B6F}" dt="2017-09-25T23:07:33.130" v="30"/>
          <ac:spMkLst>
            <pc:docMk/>
            <pc:sldMk cId="3923299634" sldId="259"/>
            <ac:spMk id="23" creationId="{00000000-0000-0000-0000-000000000000}"/>
          </ac:spMkLst>
        </pc:spChg>
        <pc:spChg chg="mod">
          <ac:chgData name="Łukasz Ładyński" userId="1a80df97-ec28-4f30-96d4-38a4f00c73fd" providerId="ADAL" clId="{3A235860-8F57-4609-9652-121E8ECD3B6F}" dt="2017-09-25T23:07:19.195" v="28"/>
          <ac:spMkLst>
            <pc:docMk/>
            <pc:sldMk cId="3923299634" sldId="259"/>
            <ac:spMk id="24" creationId="{00000000-0000-0000-0000-000000000000}"/>
          </ac:spMkLst>
        </pc:spChg>
        <pc:spChg chg="mod">
          <ac:chgData name="Łukasz Ładyński" userId="1a80df97-ec28-4f30-96d4-38a4f00c73fd" providerId="ADAL" clId="{3A235860-8F57-4609-9652-121E8ECD3B6F}" dt="2017-09-26T10:40:30.593" v="283"/>
          <ac:spMkLst>
            <pc:docMk/>
            <pc:sldMk cId="3923299634" sldId="259"/>
            <ac:spMk id="29" creationId="{00000000-0000-0000-0000-000000000000}"/>
          </ac:spMkLst>
        </pc:spChg>
        <pc:picChg chg="add del">
          <ac:chgData name="Łukasz Ładyński" userId="1a80df97-ec28-4f30-96d4-38a4f00c73fd" providerId="ADAL" clId="{3A235860-8F57-4609-9652-121E8ECD3B6F}" dt="2017-09-25T23:25:07.972" v="198" actId="478"/>
          <ac:picMkLst>
            <pc:docMk/>
            <pc:sldMk cId="3923299634" sldId="259"/>
            <ac:picMk id="20" creationId="{04EE75C0-7767-47B6-980B-6C4D38D12322}"/>
          </ac:picMkLst>
        </pc:picChg>
        <pc:picChg chg="add">
          <ac:chgData name="Łukasz Ładyński" userId="1a80df97-ec28-4f30-96d4-38a4f00c73fd" providerId="ADAL" clId="{3A235860-8F57-4609-9652-121E8ECD3B6F}" dt="2017-09-25T23:25:08.567" v="199"/>
          <ac:picMkLst>
            <pc:docMk/>
            <pc:sldMk cId="3923299634" sldId="259"/>
            <ac:picMk id="21" creationId="{CC32C7B2-4A08-4488-BEB5-6A0DCF147477}"/>
          </ac:picMkLst>
        </pc:picChg>
        <pc:picChg chg="del">
          <ac:chgData name="Łukasz Ładyński" userId="1a80df97-ec28-4f30-96d4-38a4f00c73fd" providerId="ADAL" clId="{3A235860-8F57-4609-9652-121E8ECD3B6F}" dt="2017-09-25T23:09:51.090" v="146" actId="478"/>
          <ac:picMkLst>
            <pc:docMk/>
            <pc:sldMk cId="3923299634" sldId="259"/>
            <ac:picMk id="22" creationId="{26146A02-C69E-4438-A4FC-7FAF83CFC5E6}"/>
          </ac:picMkLst>
        </pc:picChg>
        <pc:picChg chg="add">
          <ac:chgData name="Łukasz Ładyński" userId="1a80df97-ec28-4f30-96d4-38a4f00c73fd" providerId="ADAL" clId="{3A235860-8F57-4609-9652-121E8ECD3B6F}" dt="2017-09-25T23:25:08.567" v="199"/>
          <ac:picMkLst>
            <pc:docMk/>
            <pc:sldMk cId="3923299634" sldId="259"/>
            <ac:picMk id="27" creationId="{12FE60A7-D5FC-4247-8F1C-003BB49E6BC3}"/>
          </ac:picMkLst>
        </pc:picChg>
        <pc:picChg chg="del">
          <ac:chgData name="Łukasz Ładyński" userId="1a80df97-ec28-4f30-96d4-38a4f00c73fd" providerId="ADAL" clId="{3A235860-8F57-4609-9652-121E8ECD3B6F}" dt="2017-09-25T23:09:52.662" v="147" actId="478"/>
          <ac:picMkLst>
            <pc:docMk/>
            <pc:sldMk cId="3923299634" sldId="259"/>
            <ac:picMk id="28" creationId="{FFDA689F-CF98-4A15-8ABC-562EFCA158E4}"/>
          </ac:picMkLst>
        </pc:picChg>
      </pc:sldChg>
      <pc:sldChg chg="addSp delSp modSp setBg">
        <pc:chgData name="Łukasz Ładyński" userId="1a80df97-ec28-4f30-96d4-38a4f00c73fd" providerId="ADAL" clId="{3A235860-8F57-4609-9652-121E8ECD3B6F}" dt="2017-09-26T10:40:27.149" v="282"/>
        <pc:sldMkLst>
          <pc:docMk/>
          <pc:sldMk cId="2151951129" sldId="260"/>
        </pc:sldMkLst>
        <pc:spChg chg="del">
          <ac:chgData name="Łukasz Ładyński" userId="1a80df97-ec28-4f30-96d4-38a4f00c73fd" providerId="ADAL" clId="{3A235860-8F57-4609-9652-121E8ECD3B6F}" dt="2017-09-25T23:09:43.301" v="142" actId="478"/>
          <ac:spMkLst>
            <pc:docMk/>
            <pc:sldMk cId="2151951129" sldId="260"/>
            <ac:spMk id="14" creationId="{FEE38EFD-C87D-48E6-ABEC-185042A9BEEB}"/>
          </ac:spMkLst>
        </pc:spChg>
        <pc:spChg chg="add mod">
          <ac:chgData name="Łukasz Ładyński" userId="1a80df97-ec28-4f30-96d4-38a4f00c73fd" providerId="ADAL" clId="{3A235860-8F57-4609-9652-121E8ECD3B6F}" dt="2017-09-25T23:20:31.594" v="158" actId="14100"/>
          <ac:spMkLst>
            <pc:docMk/>
            <pc:sldMk cId="2151951129" sldId="260"/>
            <ac:spMk id="15" creationId="{DBBCBB2E-5DB7-4E9E-9326-BBAEA91928CC}"/>
          </ac:spMkLst>
        </pc:spChg>
        <pc:spChg chg="mod">
          <ac:chgData name="Łukasz Ładyński" userId="1a80df97-ec28-4f30-96d4-38a4f00c73fd" providerId="ADAL" clId="{3A235860-8F57-4609-9652-121E8ECD3B6F}" dt="2017-09-25T23:08:01.150" v="34"/>
          <ac:spMkLst>
            <pc:docMk/>
            <pc:sldMk cId="2151951129" sldId="260"/>
            <ac:spMk id="16" creationId="{00000000-0000-0000-0000-000000000000}"/>
          </ac:spMkLst>
        </pc:spChg>
        <pc:spChg chg="mod">
          <ac:chgData name="Łukasz Ładyński" userId="1a80df97-ec28-4f30-96d4-38a4f00c73fd" providerId="ADAL" clId="{3A235860-8F57-4609-9652-121E8ECD3B6F}" dt="2017-09-26T10:40:27.149" v="282"/>
          <ac:spMkLst>
            <pc:docMk/>
            <pc:sldMk cId="2151951129" sldId="260"/>
            <ac:spMk id="22" creationId="{00000000-0000-0000-0000-000000000000}"/>
          </ac:spMkLst>
        </pc:spChg>
        <pc:picChg chg="add mod">
          <ac:chgData name="Łukasz Ładyński" userId="1a80df97-ec28-4f30-96d4-38a4f00c73fd" providerId="ADAL" clId="{3A235860-8F57-4609-9652-121E8ECD3B6F}" dt="2017-09-25T23:24:58.670" v="195" actId="1076"/>
          <ac:picMkLst>
            <pc:docMk/>
            <pc:sldMk cId="2151951129" sldId="260"/>
            <ac:picMk id="17" creationId="{6A574AB3-0AAA-4B48-8B35-70EE9DBFB12B}"/>
          </ac:picMkLst>
        </pc:picChg>
        <pc:picChg chg="add mod">
          <ac:chgData name="Łukasz Ładyński" userId="1a80df97-ec28-4f30-96d4-38a4f00c73fd" providerId="ADAL" clId="{3A235860-8F57-4609-9652-121E8ECD3B6F}" dt="2017-09-25T23:25:02.728" v="197" actId="1076"/>
          <ac:picMkLst>
            <pc:docMk/>
            <pc:sldMk cId="2151951129" sldId="260"/>
            <ac:picMk id="18" creationId="{DA1B6F23-F9F6-4EC3-BD82-616F73A84DC0}"/>
          </ac:picMkLst>
        </pc:picChg>
        <pc:picChg chg="del">
          <ac:chgData name="Łukasz Ładyński" userId="1a80df97-ec28-4f30-96d4-38a4f00c73fd" providerId="ADAL" clId="{3A235860-8F57-4609-9652-121E8ECD3B6F}" dt="2017-09-25T23:08:04.582" v="36" actId="478"/>
          <ac:picMkLst>
            <pc:docMk/>
            <pc:sldMk cId="2151951129" sldId="260"/>
            <ac:picMk id="23" creationId="{84BAAD78-0749-4E46-835B-2893AC408B6C}"/>
          </ac:picMkLst>
        </pc:picChg>
        <pc:picChg chg="del">
          <ac:chgData name="Łukasz Ładyński" userId="1a80df97-ec28-4f30-96d4-38a4f00c73fd" providerId="ADAL" clId="{3A235860-8F57-4609-9652-121E8ECD3B6F}" dt="2017-09-25T23:08:04.033" v="35" actId="478"/>
          <ac:picMkLst>
            <pc:docMk/>
            <pc:sldMk cId="2151951129" sldId="260"/>
            <ac:picMk id="24" creationId="{014CFEF3-920A-490A-9F01-B193C2688C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24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0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28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84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51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1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74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07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45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49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0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FE28-99B9-40CE-A4A6-27681D0390B2}" type="datetimeFigureOut">
              <a:rPr lang="pl-PL" smtClean="0"/>
              <a:pPr/>
              <a:t>26.09.2017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DFBD0-2DFA-441F-8186-1B35FCD259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42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javonet.com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pport@javonet.com" TargetMode="External"/><Relationship Id="rId5" Type="http://schemas.openxmlformats.org/officeDocument/2006/relationships/hyperlink" Target="https://www.javonet.com/signup-for-trial/" TargetMode="External"/><Relationship Id="rId4" Type="http://schemas.openxmlformats.org/officeDocument/2006/relationships/hyperlink" Target="https://www.javonet.com/quick-start-gui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910945" y="5846619"/>
            <a:ext cx="38525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SUCCESS STORY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4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70909" cy="6858000"/>
          </a:xfrm>
          <a:prstGeom prst="rect">
            <a:avLst/>
          </a:prstGeom>
          <a:solidFill>
            <a:srgbClr val="D8C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306891" y="432784"/>
            <a:ext cx="18446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27601" y="405796"/>
            <a:ext cx="18446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61470" y="745168"/>
            <a:ext cx="31496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20021" y="745168"/>
            <a:ext cx="31496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"/>
          <p:cNvSpPr txBox="1">
            <a:spLocks noChangeArrowheads="1"/>
          </p:cNvSpPr>
          <p:nvPr/>
        </p:nvSpPr>
        <p:spPr bwMode="auto">
          <a:xfrm>
            <a:off x="124142" y="483870"/>
            <a:ext cx="18446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25164" y="840149"/>
            <a:ext cx="314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" y="5895484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0947269" y="6226785"/>
            <a:ext cx="9334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javonet.com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52F2E336-4936-4D31-9A85-41501ACA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" y="1227791"/>
            <a:ext cx="257648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Find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out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how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Loopz.io controls .NET driver Fargo plastic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cards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printer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from Java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application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7F30F4-89CE-42FD-90D1-BBD0E0A33655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903" y="2611358"/>
            <a:ext cx="3807858" cy="226717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3AFC9B-0857-4F09-AAD2-F22E5CF2E1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9" y="4907949"/>
            <a:ext cx="1530185" cy="2280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F1822F0-9DE8-4DF0-AE5F-76C1F967F7DE}"/>
              </a:ext>
            </a:extLst>
          </p:cNvPr>
          <p:cNvSpPr/>
          <p:nvPr/>
        </p:nvSpPr>
        <p:spPr>
          <a:xfrm>
            <a:off x="3350097" y="893445"/>
            <a:ext cx="3740727" cy="588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Loopz.io is a company providing the mobile payments and plastic gift cards solutions for businesses or events.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Loopz.io team was challenged with the </a:t>
            </a:r>
            <a:r>
              <a:rPr lang="en-US" sz="1600" b="1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 and .NET integration</a:t>
            </a: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working on the card printing Java based automate workflow system for processing new customers.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.NET SDK</a:t>
            </a: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printer needed to be fully controlled from </a:t>
            </a:r>
            <a:r>
              <a:rPr lang="en-US" sz="1600" b="1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 application </a:t>
            </a: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if it was used natively from .NET.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requirement was to achieve a safe, reliable and quick communication between the Java and .NET that would not be subjected to any type of interruption or unexpected malfunctioning.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crucial that the integration development does not consume excessive amount of time and resources.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641DE1E3-AC0A-4860-96BF-EEBCB68CD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601" y="840149"/>
            <a:ext cx="3730591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full control of the </a:t>
            </a:r>
            <a:r>
              <a:rPr lang="en-US" sz="1600" b="1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C# based SDK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Fargo HDP 5000 plastic cards printer 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use of all of it’s features from Java application was possible with </a:t>
            </a:r>
            <a:r>
              <a:rPr lang="en-US" sz="1600" dirty="0" err="1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native integration solution.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Loopz.io development team after the unsuccessful evaluation of alternative solutions has quickly identified the advantage of </a:t>
            </a:r>
            <a:r>
              <a:rPr lang="en-US" sz="1600" dirty="0" err="1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native integration component allowed Loopz.io team to </a:t>
            </a:r>
            <a:r>
              <a:rPr lang="en-US" sz="1600" b="1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over 4 months of the development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important factors were the </a:t>
            </a:r>
            <a:r>
              <a:rPr lang="en-US" sz="1600" b="1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flat learning curve of the product and accessible broad documentation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</a:t>
            </a:r>
            <a:r>
              <a:rPr lang="en-US" sz="1600" dirty="0"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allowed for seamless communication between the .NET SDK printer and the Java application.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8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2770909" cy="6858000"/>
          </a:xfrm>
          <a:prstGeom prst="rect">
            <a:avLst/>
          </a:prstGeom>
          <a:solidFill>
            <a:srgbClr val="D8C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124142" y="483870"/>
            <a:ext cx="18446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25164" y="840149"/>
            <a:ext cx="314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" y="5895484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10947269" y="6226785"/>
            <a:ext cx="9334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javonet.com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507" y="5263962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20800" y="939600"/>
            <a:ext cx="7923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Javonet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is the leading native integration technology between .NET and Java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B40DA70F-07C1-4376-A6A3-F93199113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793" y="2834414"/>
            <a:ext cx="553865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i="1" dirty="0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solidFill>
                  <a:srgbClr val="DEEAF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</a:t>
            </a:r>
            <a:r>
              <a:rPr lang="en-US" sz="3200" i="1" dirty="0">
                <a:solidFill>
                  <a:srgbClr val="DEEAF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easy to setup, well documented and saved us a lot of development time.</a:t>
            </a:r>
            <a:r>
              <a:rPr lang="en-GB" sz="3200" i="1" dirty="0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pl-PL" sz="1600" i="1" dirty="0">
                <a:solidFill>
                  <a:srgbClr val="DEEAF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Michael Elias</a:t>
            </a:r>
            <a:r>
              <a:rPr lang="en-GB" sz="1600" i="1" dirty="0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l-PL" sz="1600" i="1" dirty="0" err="1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Loopz</a:t>
            </a:r>
            <a:r>
              <a:rPr lang="pl-PL" sz="1600" i="1" dirty="0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i="1" dirty="0" err="1">
                <a:solidFill>
                  <a:srgbClr val="DEEAF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Founder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10D3AF81-2EC8-4898-8892-8AEA1D05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" y="1227791"/>
            <a:ext cx="257648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Find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out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how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Loopz.io controls .NET driver Fargo plastic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cards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printer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from Java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application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D2A1299-02E6-43B9-95CD-7222D252A512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888" y="4984074"/>
            <a:ext cx="1693026" cy="10080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9883DF-B8C9-4970-9D1E-0B6B442B34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143" y="5423612"/>
            <a:ext cx="1530185" cy="2280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33E4755-9D50-4EEB-9709-A803243DDEE7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903" y="2611358"/>
            <a:ext cx="3807858" cy="226717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570DCA4-4417-46CC-AC0E-C72A8E2F6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9" y="4907949"/>
            <a:ext cx="1530185" cy="2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3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2770909" cy="6858000"/>
          </a:xfrm>
          <a:prstGeom prst="rect">
            <a:avLst/>
          </a:prstGeom>
          <a:solidFill>
            <a:srgbClr val="D8C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24142" y="483870"/>
            <a:ext cx="18446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5164" y="840149"/>
            <a:ext cx="314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" y="5895484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522229" y="939024"/>
            <a:ext cx="7850188" cy="5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 </a:t>
            </a: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probably</a:t>
            </a: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Java to .NET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GB" alt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691663" y="3212948"/>
            <a:ext cx="7579581" cy="166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Access any custom .NET library from Java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Use third-party .NET back-end components in Java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Access mathematical, statistical and financial algorithms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Control any physical devices with .NET SDK or driver from Java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Embed .NET UI controls in Java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Use .NET DLLs in Java applets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Access any C++/COM objects from Java</a:t>
            </a:r>
          </a:p>
          <a:p>
            <a:pPr marL="285750" lvl="0" indent="-28575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pl-PL" sz="1200" dirty="0">
                <a:solidFill>
                  <a:srgbClr val="82CFE1"/>
                </a:solidFill>
              </a:rPr>
              <a:t>Use .NET UI frameworks like WPF or WinForms from Java</a:t>
            </a:r>
          </a:p>
          <a:p>
            <a:pPr marL="285750" marR="0" lvl="0" indent="-28575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pl-PL" sz="1200" dirty="0">
              <a:solidFill>
                <a:srgbClr val="82CFE1"/>
              </a:solidFill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522229" y="1805448"/>
            <a:ext cx="8189055" cy="124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pl-PL" sz="1200" dirty="0" err="1">
                <a:solidFill>
                  <a:schemeClr val="bg1"/>
                </a:solidFill>
              </a:rPr>
              <a:t>Javonet</a:t>
            </a:r>
            <a:r>
              <a:rPr lang="en-US" altLang="pl-PL" sz="1200" dirty="0">
                <a:solidFill>
                  <a:schemeClr val="bg1"/>
                </a:solidFill>
              </a:rPr>
              <a:t> is the lightest and the simplest Java and .NET native integration framework.</a:t>
            </a:r>
            <a:r>
              <a:rPr lang="pl-PL" altLang="pl-PL" sz="1200" dirty="0">
                <a:solidFill>
                  <a:schemeClr val="bg1"/>
                </a:solidFill>
              </a:rPr>
              <a:t> </a:t>
            </a:r>
            <a:r>
              <a:rPr lang="en-US" altLang="pl-PL" sz="1200" dirty="0">
                <a:solidFill>
                  <a:schemeClr val="bg1"/>
                </a:solidFill>
              </a:rPr>
              <a:t>It </a:t>
            </a:r>
            <a:r>
              <a:rPr kumimoji="0" lang="en-US" altLang="pl-P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allows to load and use any .NET DLL from J</a:t>
            </a:r>
            <a:r>
              <a:rPr kumimoji="0" lang="pl-PL" altLang="pl-PL" sz="12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ava</a:t>
            </a:r>
            <a:r>
              <a:rPr kumimoji="0" lang="en-US" altLang="pl-P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code - within the same process and with extremely high performance.</a:t>
            </a:r>
          </a:p>
          <a:p>
            <a:pPr marR="0" lvl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pl-PL" sz="1200" dirty="0">
              <a:solidFill>
                <a:schemeClr val="bg1"/>
              </a:solidFill>
            </a:endParaRPr>
          </a:p>
          <a:p>
            <a:pPr marR="0" lvl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pl-PL" sz="1200" dirty="0">
                <a:solidFill>
                  <a:schemeClr val="bg1"/>
                </a:solidFill>
              </a:rPr>
              <a:t>The tool can be used in countless scenarios, saving time, effort and costs required to quickly re-use or share the .NET logic with Java. See the sample scenarios below:</a:t>
            </a:r>
          </a:p>
          <a:p>
            <a:pPr marR="0" lvl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pl-PL" sz="1200" dirty="0">
              <a:solidFill>
                <a:schemeClr val="bg1"/>
              </a:solidFill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0947269" y="6226785"/>
            <a:ext cx="9334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javonet.com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DBBCBB2E-5DB7-4E9E-9326-BBAEA9192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" y="1227791"/>
            <a:ext cx="250822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Find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out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how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Loopz.io controls .NET driver Fargo plastic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cards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printer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from Java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application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A574AB3-0AAA-4B48-8B35-70EE9DBFB12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903" y="2611358"/>
            <a:ext cx="3807858" cy="22671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A1B6F23-F9F6-4EC3-BD82-616F73A84D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9" y="4907949"/>
            <a:ext cx="1530185" cy="2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5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2770909" cy="6858000"/>
          </a:xfrm>
          <a:prstGeom prst="rect">
            <a:avLst/>
          </a:prstGeom>
          <a:solidFill>
            <a:srgbClr val="D8C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124142" y="483870"/>
            <a:ext cx="18446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5164" y="840149"/>
            <a:ext cx="314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" y="5895484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635519" y="2743278"/>
            <a:ext cx="3968539" cy="1569660"/>
          </a:xfrm>
          <a:prstGeom prst="rect">
            <a:avLst/>
          </a:prstGeom>
          <a:solidFill>
            <a:srgbClr val="674172"/>
          </a:solidFill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</a:rPr>
              <a:t>Javonet – Native Java to .NET Bridge</a:t>
            </a:r>
          </a:p>
          <a:p>
            <a:r>
              <a:rPr lang="pl-PL" sz="1200" dirty="0">
                <a:solidFill>
                  <a:srgbClr val="3DA6E8"/>
                </a:solidFill>
                <a:hlinkClick r:id="rId3"/>
              </a:rPr>
              <a:t>http://www.javonet.com</a:t>
            </a:r>
            <a:endParaRPr lang="pl-PL" sz="1200" dirty="0">
              <a:solidFill>
                <a:srgbClr val="3DA6E8"/>
              </a:solidFill>
            </a:endParaRPr>
          </a:p>
          <a:p>
            <a:endParaRPr lang="pl-PL" sz="1200" dirty="0"/>
          </a:p>
          <a:p>
            <a:r>
              <a:rPr lang="pl-PL" sz="1200" dirty="0" err="1">
                <a:solidFill>
                  <a:schemeClr val="bg1"/>
                </a:solidFill>
              </a:rPr>
              <a:t>Quick</a:t>
            </a:r>
            <a:r>
              <a:rPr lang="pl-PL" sz="1200" dirty="0">
                <a:solidFill>
                  <a:schemeClr val="bg1"/>
                </a:solidFill>
              </a:rPr>
              <a:t> Start Guide</a:t>
            </a:r>
          </a:p>
          <a:p>
            <a:r>
              <a:rPr lang="pl-PL" sz="1200" dirty="0">
                <a:solidFill>
                  <a:srgbClr val="3DA6E8"/>
                </a:solidFill>
                <a:hlinkClick r:id="rId4"/>
              </a:rPr>
              <a:t>https://www.javonet.com/quick-start-guide/</a:t>
            </a:r>
            <a:endParaRPr lang="pl-PL" sz="1200" dirty="0">
              <a:solidFill>
                <a:srgbClr val="3DA6E8"/>
              </a:solidFill>
            </a:endParaRPr>
          </a:p>
          <a:p>
            <a:endParaRPr lang="pl-PL" sz="1200" dirty="0"/>
          </a:p>
          <a:p>
            <a:r>
              <a:rPr lang="pl-PL" sz="1200" dirty="0" err="1">
                <a:solidFill>
                  <a:schemeClr val="bg1"/>
                </a:solidFill>
              </a:rPr>
              <a:t>Download</a:t>
            </a:r>
            <a:r>
              <a:rPr lang="pl-PL" sz="1200" dirty="0">
                <a:solidFill>
                  <a:schemeClr val="bg1"/>
                </a:solidFill>
              </a:rPr>
              <a:t> Java JAR</a:t>
            </a:r>
          </a:p>
          <a:p>
            <a:r>
              <a:rPr lang="pl-PL" sz="1200" dirty="0">
                <a:solidFill>
                  <a:srgbClr val="3DA6E8"/>
                </a:solidFill>
                <a:hlinkClick r:id="rId5"/>
              </a:rPr>
              <a:t>https://www.javonet.com/signup-for-trial/ </a:t>
            </a:r>
            <a:endParaRPr lang="pl-PL" sz="1200" dirty="0">
              <a:solidFill>
                <a:srgbClr val="3DA6E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68055" y="2750205"/>
            <a:ext cx="3413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Javonet Technical and Sales Support</a:t>
            </a:r>
          </a:p>
          <a:p>
            <a:endParaRPr lang="pl-PL" sz="1200" dirty="0">
              <a:solidFill>
                <a:schemeClr val="bg1"/>
              </a:solidFill>
            </a:endParaRPr>
          </a:p>
          <a:p>
            <a:r>
              <a:rPr lang="pl-PL" sz="1200" dirty="0">
                <a:solidFill>
                  <a:schemeClr val="bg1"/>
                </a:solidFill>
              </a:rPr>
              <a:t>Phone: +1 (415) 422-9377</a:t>
            </a:r>
          </a:p>
          <a:p>
            <a:r>
              <a:rPr lang="pl-PL" sz="1200" dirty="0">
                <a:solidFill>
                  <a:schemeClr val="bg1"/>
                </a:solidFill>
              </a:rPr>
              <a:t>Email: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200" dirty="0">
                <a:solidFill>
                  <a:srgbClr val="3DA6E8"/>
                </a:solidFill>
                <a:hlinkClick r:id="rId6"/>
              </a:rPr>
              <a:t>support@javonet.com </a:t>
            </a:r>
            <a:endParaRPr lang="pl-PL" sz="1200" dirty="0">
              <a:solidFill>
                <a:srgbClr val="3DA6E8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520800" y="939600"/>
            <a:ext cx="7850188" cy="5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</a:t>
            </a:r>
            <a:r>
              <a:rPr kumimoji="0" lang="pl-PL" altLang="pl-PL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.NET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libraries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Java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28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</a:t>
            </a:r>
            <a:r>
              <a:rPr kumimoji="0" lang="pl-PL" altLang="pl-PL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GB" alt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10947269" y="6226785"/>
            <a:ext cx="9334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javonet.com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06" y="1999534"/>
            <a:ext cx="13525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3">
            <a:extLst>
              <a:ext uri="{FF2B5EF4-FFF2-40B4-BE49-F238E27FC236}">
                <a16:creationId xmlns:a16="http://schemas.microsoft.com/office/drawing/2014/main" id="{9F996A09-95E5-408A-98FF-DE657E932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" y="1227791"/>
            <a:ext cx="257648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Find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out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how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Loopz.io controls .NET driver Fargo plastic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cards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printer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 from Java </a:t>
            </a:r>
            <a:r>
              <a:rPr lang="pl-PL" sz="2000" dirty="0" err="1">
                <a:solidFill>
                  <a:schemeClr val="accent3">
                    <a:lumMod val="50000"/>
                  </a:schemeClr>
                </a:solidFill>
              </a:rPr>
              <a:t>application</a:t>
            </a: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C32C7B2-4A08-4488-BEB5-6A0DCF147477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903" y="2611358"/>
            <a:ext cx="3807858" cy="226717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2FE60A7-D5FC-4247-8F1C-003BB49E6B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9" y="4907949"/>
            <a:ext cx="1530185" cy="2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9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9CC3E5"/>
      </a:hlink>
      <a:folHlink>
        <a:srgbClr val="DEEBF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2F129720D804A8A084BABE214C839" ma:contentTypeVersion="10" ma:contentTypeDescription="Create a new document." ma:contentTypeScope="" ma:versionID="25b47a220f7aa72c5df18295bd997da9">
  <xsd:schema xmlns:xsd="http://www.w3.org/2001/XMLSchema" xmlns:xs="http://www.w3.org/2001/XMLSchema" xmlns:p="http://schemas.microsoft.com/office/2006/metadata/properties" xmlns:ns2="a29ac7bd-154b-4601-8f1c-cef3620836db" xmlns:ns3="http://schemas.microsoft.com/sharepoint/v4" xmlns:ns4="b2857f14-85c9-4b5d-a183-5d1a3982bdb5" targetNamespace="http://schemas.microsoft.com/office/2006/metadata/properties" ma:root="true" ma:fieldsID="f7d03a436d5eab9e19e35fe7233e64f5" ns2:_="" ns3:_="" ns4:_="">
    <xsd:import namespace="a29ac7bd-154b-4601-8f1c-cef3620836db"/>
    <xsd:import namespace="http://schemas.microsoft.com/sharepoint/v4"/>
    <xsd:import namespace="b2857f14-85c9-4b5d-a183-5d1a3982bdb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IconOverlay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ac7bd-154b-4601-8f1c-cef3620836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57f14-85c9-4b5d-a183-5d1a3982b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4BD6C-972A-4942-9894-3E25827F87EE}">
  <ds:schemaRefs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a29ac7bd-154b-4601-8f1c-cef3620836db"/>
    <ds:schemaRef ds:uri="http://schemas.openxmlformats.org/package/2006/metadata/core-properties"/>
    <ds:schemaRef ds:uri="http://schemas.microsoft.com/office/infopath/2007/PartnerControls"/>
    <ds:schemaRef ds:uri="b2857f14-85c9-4b5d-a183-5d1a3982bdb5"/>
    <ds:schemaRef ds:uri="http://schemas.microsoft.com/sharepoint/v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763D3C-3C25-4A58-9AC7-DF41EC066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9ac7bd-154b-4601-8f1c-cef3620836db"/>
    <ds:schemaRef ds:uri="http://schemas.microsoft.com/sharepoint/v4"/>
    <ds:schemaRef ds:uri="b2857f14-85c9-4b5d-a183-5d1a3982bd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A8225C-2767-4F7C-8162-0ABF355443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583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Studio</dc:title>
  <dc:creator>Przemysław Ładyński</dc:creator>
  <cp:lastModifiedBy>Łukasz Ładyński</cp:lastModifiedBy>
  <cp:revision>35</cp:revision>
  <dcterms:created xsi:type="dcterms:W3CDTF">2015-05-27T23:57:33Z</dcterms:created>
  <dcterms:modified xsi:type="dcterms:W3CDTF">2017-09-26T10:40:32Z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0x010100F232F129720D804A8A084BABE214C839</vt:lpwstr>
  </property>
</Properties>
</file>